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asic-structure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425" y="563245"/>
            <a:ext cx="3465195" cy="1997710"/>
          </a:xfrm>
          <a:prstGeom prst="rect">
            <a:avLst/>
          </a:prstGeom>
        </p:spPr>
      </p:pic>
      <p:pic>
        <p:nvPicPr>
          <p:cNvPr id="3" name="图片 2" descr="basic-structure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430" y="302895"/>
            <a:ext cx="3208020" cy="2258060"/>
          </a:xfrm>
          <a:prstGeom prst="rect">
            <a:avLst/>
          </a:prstGeom>
        </p:spPr>
      </p:pic>
      <p:pic>
        <p:nvPicPr>
          <p:cNvPr id="4" name="图片 3" descr="basic-structure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590" y="3004820"/>
            <a:ext cx="2914650" cy="21215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p-stru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05" y="2393950"/>
            <a:ext cx="41148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p-admisson-analysis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0" y="2033270"/>
            <a:ext cx="4114800" cy="27908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p-admisson-analysis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695" y="146050"/>
            <a:ext cx="3691890" cy="27044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fq-stru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735" y="581025"/>
            <a:ext cx="41148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fq-admission-analysis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165" y="394970"/>
            <a:ext cx="3307715" cy="267271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fq-admission-analysis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105" y="3842385"/>
            <a:ext cx="3950970" cy="28943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haper-stru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475" y="2266950"/>
            <a:ext cx="382905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Arial</vt:lpstr>
      <vt:lpstr>SimSun</vt:lpstr>
      <vt:lpstr>Wingdings</vt:lpstr>
      <vt:lpstr>Microsoft YaHei</vt:lpstr>
      <vt:lpstr>Droid Sans Fallback</vt:lpstr>
      <vt:lpstr>Arial Unicode MS</vt:lpstr>
      <vt:lpstr>Calibri</vt:lpstr>
      <vt:lpstr>Trebuchet MS</vt:lpstr>
      <vt:lpstr>等线</vt:lpstr>
      <vt:lpstr>C059</vt:lpstr>
      <vt:lpstr>SimSun</vt:lpstr>
      <vt:lpstr>Noto Serif CJK SC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Created by Marp</dc:creator>
  <dc:subject>PptxGenJS Presentation</dc:subject>
  <cp:lastModifiedBy>杜金诺</cp:lastModifiedBy>
  <cp:revision>2</cp:revision>
  <dcterms:created xsi:type="dcterms:W3CDTF">2026-01-30T07:44:20Z</dcterms:created>
  <dcterms:modified xsi:type="dcterms:W3CDTF">2026-01-30T07:44:20Z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A26B4749008AD7AB54617C6974FBF55C_42</vt:lpwstr>
  </property>
  <property fmtid="{D5CDD505-2E9C-101B-9397-08002B2CF9AE}" pid="3" name="KSOProductBuildVer">
    <vt:lpwstr>2052-12.1.2.22571</vt:lpwstr>
  </property>
</Properties>
</file>